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94" r:id="rId4"/>
    <p:sldId id="295" r:id="rId5"/>
    <p:sldId id="325" r:id="rId6"/>
    <p:sldId id="326" r:id="rId7"/>
    <p:sldId id="322" r:id="rId8"/>
    <p:sldId id="327" r:id="rId9"/>
    <p:sldId id="331" r:id="rId10"/>
    <p:sldId id="320" r:id="rId11"/>
    <p:sldId id="321" r:id="rId12"/>
    <p:sldId id="324" r:id="rId13"/>
    <p:sldId id="299" r:id="rId14"/>
    <p:sldId id="330" r:id="rId15"/>
    <p:sldId id="309" r:id="rId16"/>
    <p:sldId id="311" r:id="rId17"/>
    <p:sldId id="308" r:id="rId18"/>
    <p:sldId id="266" r:id="rId19"/>
    <p:sldId id="293" r:id="rId20"/>
    <p:sldId id="303" r:id="rId21"/>
    <p:sldId id="304" r:id="rId22"/>
    <p:sldId id="306" r:id="rId23"/>
    <p:sldId id="328" r:id="rId24"/>
    <p:sldId id="270" r:id="rId25"/>
    <p:sldId id="283" r:id="rId26"/>
    <p:sldId id="286" r:id="rId27"/>
    <p:sldId id="284" r:id="rId28"/>
    <p:sldId id="275" r:id="rId29"/>
    <p:sldId id="316" r:id="rId30"/>
    <p:sldId id="314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82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97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444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49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40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5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08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7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99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78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B6572-5F6D-48E3-864E-512CA751516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840B0-B933-45C1-8E0B-375C9C6D2D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28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8529" y="2274838"/>
            <a:ext cx="530170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72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Летняя </a:t>
            </a:r>
          </a:p>
          <a:p>
            <a:pPr algn="ctr"/>
            <a:r>
              <a:rPr lang="ru-RU" sz="72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Мастерская</a:t>
            </a:r>
          </a:p>
          <a:p>
            <a:pPr algn="r"/>
            <a:endParaRPr lang="ru-RU" sz="20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r"/>
            <a:endParaRPr lang="ru-RU" sz="2000" dirty="0" smtClean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  Выполнила: Баканова Л.М.</a:t>
            </a:r>
          </a:p>
          <a:p>
            <a:pPr algn="r"/>
            <a:endParaRPr lang="ru-RU" sz="2000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r"/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Оренбург 2018г.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1" y="473528"/>
            <a:ext cx="8512629" cy="63844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3028" y="1726772"/>
            <a:ext cx="31133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Гирлянда </a:t>
            </a:r>
            <a:endParaRPr lang="ru-RU" sz="40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</a:p>
          <a:p>
            <a:pPr algn="ctr"/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ленточек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978"/>
            <a:ext cx="7228115" cy="54210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0810" y="1166812"/>
            <a:ext cx="6504216" cy="48781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08919" y="39131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Шторки </a:t>
            </a:r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лоскутков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4391" y="1297783"/>
            <a:ext cx="6354533" cy="47659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" y="162956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</a:t>
            </a:r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жизнь </a:t>
            </a:r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вещей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9" y="335280"/>
            <a:ext cx="5281530" cy="65227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87829" y="176019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Фигурки насекомых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0" y="587828"/>
            <a:ext cx="8360229" cy="627017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90461" y="2656505"/>
            <a:ext cx="25603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Сказочная </a:t>
            </a:r>
          </a:p>
          <a:p>
            <a:pPr algn="ctr"/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поляна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3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3" y="695192"/>
            <a:ext cx="8217076" cy="616280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98989" y="1989784"/>
            <a:ext cx="25769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Цветной </a:t>
            </a:r>
            <a:endParaRPr lang="ru-RU" sz="40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песочек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9604" y="1284095"/>
            <a:ext cx="6242137" cy="46816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2488" y="1319106"/>
            <a:ext cx="6202124" cy="465159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9485" y="189082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Бисер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8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8473" y="1452845"/>
            <a:ext cx="6144712" cy="46085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5446" y="1431447"/>
            <a:ext cx="6201775" cy="465133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2400" y="206499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Цветная </a:t>
            </a:r>
          </a:p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Бумага</a:t>
            </a:r>
          </a:p>
          <a:p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Бисер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0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2216" y="-2502221"/>
            <a:ext cx="7252573" cy="12257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2471" y="1465545"/>
            <a:ext cx="9390841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Поделки из природного материала: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Скорлупки грецких орехов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Засушенные растения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Засушенные насекомые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Шишки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Спилы березы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99" y="533400"/>
            <a:ext cx="8432800" cy="6324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1199" y="171062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Шишки</a:t>
            </a:r>
            <a:endParaRPr lang="ru-RU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2216" y="-2502221"/>
            <a:ext cx="7252573" cy="12257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4190" y="440793"/>
            <a:ext cx="9049400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Поделки из бросового материала: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Пластиковая посуда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Шарики керамзита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Пенечки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Гирлянда из ленточек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Шторки из лоскутков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жизнь вещей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Фигурки насекомых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Цветная бумага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Цветной песочек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Бисер</a:t>
            </a:r>
            <a:endParaRPr lang="ru-RU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89" y="582342"/>
            <a:ext cx="4772417" cy="60570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6515" y="1362123"/>
            <a:ext cx="6040554" cy="453041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1" y="168833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Скорлупки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грецких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орехов</a:t>
            </a:r>
            <a:endParaRPr lang="ru-RU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8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8940" y="1298406"/>
            <a:ext cx="6178461" cy="46338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5846" y="1298405"/>
            <a:ext cx="6178461" cy="46338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014889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Засушенные </a:t>
            </a: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растения</a:t>
            </a:r>
          </a:p>
          <a:p>
            <a:endParaRPr lang="ru-RU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0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946" y="1404479"/>
            <a:ext cx="5981178" cy="44858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75527" y="1344003"/>
            <a:ext cx="6142449" cy="460683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2417020"/>
            <a:ext cx="30168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Засушенные </a:t>
            </a:r>
            <a:endParaRPr lang="ru-RU" sz="400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насекомые</a:t>
            </a:r>
            <a:endParaRPr lang="ru-RU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2" y="718457"/>
            <a:ext cx="8186057" cy="613954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83028" y="1726772"/>
            <a:ext cx="31133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Спилы</a:t>
            </a:r>
          </a:p>
          <a:p>
            <a:pPr algn="ctr"/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ополя</a:t>
            </a:r>
            <a:endParaRPr lang="ru-RU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4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2216" y="-2502221"/>
            <a:ext cx="7252573" cy="12257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189" y="1077238"/>
            <a:ext cx="711021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Экспериментирование:</a:t>
            </a:r>
          </a:p>
          <a:p>
            <a:r>
              <a:rPr lang="ru-RU" sz="4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с водой</a:t>
            </a:r>
          </a:p>
          <a:p>
            <a:r>
              <a:rPr lang="ru-RU" sz="4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с воздухом</a:t>
            </a:r>
          </a:p>
          <a:p>
            <a:r>
              <a:rPr lang="ru-RU" sz="4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с песком</a:t>
            </a:r>
          </a:p>
          <a:p>
            <a:r>
              <a:rPr lang="ru-RU" sz="4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с термометром</a:t>
            </a:r>
            <a:endParaRPr lang="ru-RU" sz="4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2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8342"/>
            <a:ext cx="5943599" cy="44576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71700"/>
            <a:ext cx="6248400" cy="46863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53199" y="105015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с </a:t>
            </a:r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водой</a:t>
            </a:r>
            <a:endParaRPr lang="ru-RU"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4" y="342299"/>
            <a:ext cx="3679370" cy="65411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91"/>
            <a:ext cx="3701143" cy="65798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7" y="337455"/>
            <a:ext cx="3660321" cy="65072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52400" y="422220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</a:t>
            </a:r>
            <a:r>
              <a:rPr lang="ru-RU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endParaRPr lang="ru-RU" sz="40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воздухом</a:t>
            </a:r>
            <a:endParaRPr lang="ru-RU"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59280" y="1069521"/>
            <a:ext cx="6291943" cy="47189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63884" y="1436914"/>
            <a:ext cx="7228114" cy="542108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31429" y="62992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Творчество </a:t>
            </a:r>
            <a:r>
              <a:rPr lang="ru-RU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песком</a:t>
            </a:r>
            <a:endParaRPr lang="ru-RU"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3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4625" y="1190626"/>
            <a:ext cx="6476999" cy="48577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343"/>
            <a:ext cx="6647543" cy="498565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41974" y="958335"/>
            <a:ext cx="3763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с песком</a:t>
            </a:r>
          </a:p>
        </p:txBody>
      </p:sp>
    </p:spTree>
    <p:extLst>
      <p:ext uri="{BB962C8B-B14F-4D97-AF65-F5344CB8AC3E}">
        <p14:creationId xmlns:p14="http://schemas.microsoft.com/office/powerpoint/2010/main" val="40900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00900" y="1866900"/>
            <a:ext cx="5704114" cy="42780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3884"/>
            <a:ext cx="7605487" cy="570411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40972" y="44599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Опыты </a:t>
            </a:r>
            <a:r>
              <a:rPr lang="ru-RU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термометром</a:t>
            </a:r>
          </a:p>
        </p:txBody>
      </p:sp>
    </p:spTree>
    <p:extLst>
      <p:ext uri="{BB962C8B-B14F-4D97-AF65-F5344CB8AC3E}">
        <p14:creationId xmlns:p14="http://schemas.microsoft.com/office/powerpoint/2010/main" val="23349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28" y="360121"/>
            <a:ext cx="8546926" cy="64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48000" y="227483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ru-RU" sz="72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Спасибо </a:t>
            </a:r>
          </a:p>
          <a:p>
            <a:pPr lvl="0" algn="ctr"/>
            <a:r>
              <a:rPr lang="ru-RU" sz="7200" dirty="0">
                <a:solidFill>
                  <a:srgbClr val="7030A0"/>
                </a:solidFill>
                <a:latin typeface="Comic Sans MS" panose="030F0702030302020204" pitchFamily="66" charset="0"/>
              </a:rPr>
              <a:t>з</a:t>
            </a:r>
            <a:r>
              <a:rPr lang="ru-RU" sz="72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а </a:t>
            </a:r>
          </a:p>
          <a:p>
            <a:pPr lvl="0" algn="ctr"/>
            <a:r>
              <a:rPr lang="ru-RU" sz="7200" dirty="0">
                <a:solidFill>
                  <a:srgbClr val="7030A0"/>
                </a:solidFill>
                <a:latin typeface="Comic Sans MS" panose="030F0702030302020204" pitchFamily="66" charset="0"/>
              </a:rPr>
              <a:t>в</a:t>
            </a:r>
            <a:r>
              <a:rPr lang="ru-RU" sz="72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нимание!</a:t>
            </a:r>
            <a:endParaRPr lang="ru-RU" sz="72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777253" y="152790"/>
            <a:ext cx="4318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Шарики керамзита</a:t>
            </a:r>
          </a:p>
        </p:txBody>
      </p:sp>
    </p:spTree>
    <p:extLst>
      <p:ext uri="{BB962C8B-B14F-4D97-AF65-F5344CB8AC3E}">
        <p14:creationId xmlns:p14="http://schemas.microsoft.com/office/powerpoint/2010/main" val="34254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3" y="416378"/>
            <a:ext cx="8588829" cy="644162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18504" y="1023649"/>
            <a:ext cx="4548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Пластиковая посуда</a:t>
            </a:r>
          </a:p>
        </p:txBody>
      </p:sp>
    </p:spTree>
    <p:extLst>
      <p:ext uri="{BB962C8B-B14F-4D97-AF65-F5344CB8AC3E}">
        <p14:creationId xmlns:p14="http://schemas.microsoft.com/office/powerpoint/2010/main" val="18522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632857"/>
            <a:ext cx="6966857" cy="52251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23232" y="1095377"/>
            <a:ext cx="6585855" cy="49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849085"/>
            <a:ext cx="8011886" cy="600891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3028" y="1726772"/>
            <a:ext cx="31133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Пенечки </a:t>
            </a:r>
          </a:p>
        </p:txBody>
      </p:sp>
    </p:spTree>
    <p:extLst>
      <p:ext uri="{BB962C8B-B14F-4D97-AF65-F5344CB8AC3E}">
        <p14:creationId xmlns:p14="http://schemas.microsoft.com/office/powerpoint/2010/main" val="12646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3028" y="1726772"/>
            <a:ext cx="31133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Пенечки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1" y="702128"/>
            <a:ext cx="8207829" cy="61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124</Words>
  <Application>Microsoft Office PowerPoint</Application>
  <PresentationFormat>Широкоэкранный</PresentationFormat>
  <Paragraphs>68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Comic Sans MS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Любовь</dc:creator>
  <cp:lastModifiedBy>Любовь</cp:lastModifiedBy>
  <cp:revision>29</cp:revision>
  <dcterms:created xsi:type="dcterms:W3CDTF">2015-06-18T10:16:42Z</dcterms:created>
  <dcterms:modified xsi:type="dcterms:W3CDTF">2018-11-03T16:46:47Z</dcterms:modified>
</cp:coreProperties>
</file>